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2905"/>
    <a:srgbClr val="F2B6B4"/>
    <a:srgbClr val="DEDE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01"/>
    <p:restoredTop sz="94622"/>
  </p:normalViewPr>
  <p:slideViewPr>
    <p:cSldViewPr snapToGrid="0" snapToObjects="1">
      <p:cViewPr>
        <p:scale>
          <a:sx n="100" d="100"/>
          <a:sy n="100" d="100"/>
        </p:scale>
        <p:origin x="1266" y="-19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5A4E-8A64-D04B-BB1F-043F3723CC16}" type="datetimeFigureOut">
              <a:rPr lang="fr-FR" smtClean="0"/>
              <a:t>23/11/2018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C278-156B-C34A-B233-92903C0D2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4283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5A4E-8A64-D04B-BB1F-043F3723CC16}" type="datetimeFigureOut">
              <a:rPr lang="fr-FR" smtClean="0"/>
              <a:t>23/11/2018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C278-156B-C34A-B233-92903C0D2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957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5A4E-8A64-D04B-BB1F-043F3723CC16}" type="datetimeFigureOut">
              <a:rPr lang="fr-FR" smtClean="0"/>
              <a:t>23/11/2018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C278-156B-C34A-B233-92903C0D2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8238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5A4E-8A64-D04B-BB1F-043F3723CC16}" type="datetimeFigureOut">
              <a:rPr lang="fr-FR" smtClean="0"/>
              <a:t>23/11/2018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C278-156B-C34A-B233-92903C0D2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7783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5A4E-8A64-D04B-BB1F-043F3723CC16}" type="datetimeFigureOut">
              <a:rPr lang="fr-FR" smtClean="0"/>
              <a:t>23/11/2018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C278-156B-C34A-B233-92903C0D2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4182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5A4E-8A64-D04B-BB1F-043F3723CC16}" type="datetimeFigureOut">
              <a:rPr lang="fr-FR" smtClean="0"/>
              <a:t>23/11/2018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C278-156B-C34A-B233-92903C0D2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5591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5A4E-8A64-D04B-BB1F-043F3723CC16}" type="datetimeFigureOut">
              <a:rPr lang="fr-FR" smtClean="0"/>
              <a:t>23/11/2018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C278-156B-C34A-B233-92903C0D2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8156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5A4E-8A64-D04B-BB1F-043F3723CC16}" type="datetimeFigureOut">
              <a:rPr lang="fr-FR" smtClean="0"/>
              <a:t>23/11/2018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C278-156B-C34A-B233-92903C0D2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211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5A4E-8A64-D04B-BB1F-043F3723CC16}" type="datetimeFigureOut">
              <a:rPr lang="fr-FR" smtClean="0"/>
              <a:t>23/11/2018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C278-156B-C34A-B233-92903C0D2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2605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5A4E-8A64-D04B-BB1F-043F3723CC16}" type="datetimeFigureOut">
              <a:rPr lang="fr-FR" smtClean="0"/>
              <a:t>23/11/2018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C278-156B-C34A-B233-92903C0D2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0307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85A4E-8A64-D04B-BB1F-043F3723CC16}" type="datetimeFigureOut">
              <a:rPr lang="fr-FR" smtClean="0"/>
              <a:t>23/11/2018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C278-156B-C34A-B233-92903C0D2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4125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85A4E-8A64-D04B-BB1F-043F3723CC16}" type="datetimeFigureOut">
              <a:rPr lang="fr-FR" smtClean="0"/>
              <a:t>23/11/2018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1C278-156B-C34A-B233-92903C0D29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4144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4"/>
          <a:stretch/>
        </p:blipFill>
        <p:spPr>
          <a:xfrm>
            <a:off x="0" y="-62978"/>
            <a:ext cx="6858000" cy="221779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2814" b="18765"/>
          <a:stretch/>
        </p:blipFill>
        <p:spPr>
          <a:xfrm>
            <a:off x="0" y="9660325"/>
            <a:ext cx="6858000" cy="245675"/>
          </a:xfrm>
          <a:prstGeom prst="rect">
            <a:avLst/>
          </a:prstGeom>
        </p:spPr>
      </p:pic>
      <p:graphicFrame>
        <p:nvGraphicFramePr>
          <p:cNvPr id="68" name="Tableau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453326"/>
              </p:ext>
            </p:extLst>
          </p:nvPr>
        </p:nvGraphicFramePr>
        <p:xfrm>
          <a:off x="600463" y="2560198"/>
          <a:ext cx="5946397" cy="2232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46397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fr-FR" sz="1600" b="1" dirty="0" smtClean="0">
                          <a:solidFill>
                            <a:srgbClr val="0070C0"/>
                          </a:solidFill>
                        </a:rPr>
                        <a:t>FORMATION </a:t>
                      </a:r>
                      <a:endParaRPr lang="fr-FR" sz="16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endParaRPr lang="fr-FR" sz="16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*2013 – </a:t>
                      </a:r>
                      <a:r>
                        <a:rPr lang="en-US" sz="14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2014</a:t>
                      </a:r>
                      <a:r>
                        <a:rPr lang="en-US" sz="1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35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BTS en Ressources humaines &amp; communication  à ESAM-PLATEAU Abidjan </a:t>
                      </a:r>
                      <a:r>
                        <a:rPr lang="fr-FR" sz="135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(COTE D’IVOIRE)</a:t>
                      </a:r>
                      <a:endParaRPr lang="fr-FR" sz="135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*2009 –</a:t>
                      </a:r>
                      <a:r>
                        <a:rPr lang="en-US" sz="14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2010</a:t>
                      </a:r>
                      <a:r>
                        <a:rPr lang="en-US" sz="1400" kern="1200" baseline="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35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Baccalauréat série A2 au Lycée moderne </a:t>
                      </a:r>
                      <a:r>
                        <a:rPr lang="fr-FR" sz="1350" b="1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Leboutou</a:t>
                      </a:r>
                      <a:r>
                        <a:rPr lang="fr-FR" sz="135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fr-FR" sz="1350" b="1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Dabou</a:t>
                      </a:r>
                      <a:r>
                        <a:rPr lang="fr-FR" sz="135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35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(COTE     D’IVOIRE)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35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*2005 – 2006</a:t>
                      </a:r>
                      <a:r>
                        <a:rPr lang="fr-FR" sz="1400" b="1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35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BEPC au Lycée moderne </a:t>
                      </a:r>
                      <a:r>
                        <a:rPr lang="fr-FR" sz="1350" b="1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Leboutou</a:t>
                      </a:r>
                      <a:r>
                        <a:rPr lang="fr-FR" sz="135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fr-FR" sz="1350" b="1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Dabou</a:t>
                      </a:r>
                      <a:r>
                        <a:rPr lang="fr-FR" sz="135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35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(COTE D’IVOIRE)</a:t>
                      </a:r>
                      <a:endParaRPr lang="fr-FR" sz="135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GB" sz="14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mbria"/>
                        <a:cs typeface="Calibri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71" name="Tableau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926877"/>
              </p:ext>
            </p:extLst>
          </p:nvPr>
        </p:nvGraphicFramePr>
        <p:xfrm>
          <a:off x="582074" y="4224962"/>
          <a:ext cx="5917787" cy="29794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17787"/>
              </a:tblGrid>
              <a:tr h="358247">
                <a:tc>
                  <a:txBody>
                    <a:bodyPr/>
                    <a:lstStyle/>
                    <a:p>
                      <a:pPr algn="l"/>
                      <a:endParaRPr lang="fr-FR" sz="16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endParaRPr lang="fr-FR" sz="16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r>
                        <a:rPr lang="fr-FR" sz="1600" b="1" dirty="0" smtClean="0">
                          <a:solidFill>
                            <a:srgbClr val="0070C0"/>
                          </a:solidFill>
                        </a:rPr>
                        <a:t>EXPERIENCE </a:t>
                      </a:r>
                      <a:r>
                        <a:rPr lang="fr-FR" sz="1600" b="1" dirty="0" smtClean="0">
                          <a:solidFill>
                            <a:srgbClr val="0070C0"/>
                          </a:solidFill>
                        </a:rPr>
                        <a:t>PROFESSIONNELLE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83926">
                <a:tc>
                  <a:txBody>
                    <a:bodyPr/>
                    <a:lstStyle/>
                    <a:p>
                      <a:r>
                        <a:rPr lang="fr-FR" sz="1400" b="0" i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*Octobre 2016 – Juin 2017</a:t>
                      </a:r>
                      <a:r>
                        <a:rPr lang="fr-FR" sz="135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fr-FR" sz="135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fr-FR" sz="135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Stage d’enseignement primaire </a:t>
                      </a:r>
                      <a:r>
                        <a:rPr lang="fr-FR" sz="135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</a:t>
                      </a:r>
                      <a:r>
                        <a:rPr lang="fr-FR" sz="1350" i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35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Groupe scolaire LES FLORIANES </a:t>
                      </a:r>
                      <a:r>
                        <a:rPr lang="fr-FR" sz="135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Cocody</a:t>
                      </a:r>
                      <a:r>
                        <a:rPr lang="fr-FR" sz="135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-Angré (Abidjan)</a:t>
                      </a:r>
                    </a:p>
                    <a:p>
                      <a:r>
                        <a:rPr lang="fr-FR" sz="135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r-FR" sz="135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400" b="0" i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*2016-2017</a:t>
                      </a:r>
                      <a:r>
                        <a:rPr lang="fr-FR" sz="135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fr-FR" sz="135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Répétitrice à domicile </a:t>
                      </a:r>
                      <a:r>
                        <a:rPr lang="fr-FR" sz="135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fr-FR" sz="135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35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cours de soutien scolaire CE1 et CM1)</a:t>
                      </a:r>
                      <a:endParaRPr lang="fr-FR" sz="135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35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r-FR" sz="135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400" b="0" i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*Février 2015 –Septembre 2016</a:t>
                      </a:r>
                      <a:r>
                        <a:rPr lang="fr-FR" sz="135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fr-FR" sz="135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fr-FR" sz="135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Enseignante préscolaire </a:t>
                      </a:r>
                      <a:r>
                        <a:rPr lang="fr-FR" sz="135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(garderie et maternelle)</a:t>
                      </a:r>
                      <a:endParaRPr lang="fr-FR" sz="135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35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r-FR" sz="135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400" b="0" i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*Septembre 2014 – Janvier 2015</a:t>
                      </a:r>
                      <a:r>
                        <a:rPr lang="fr-FR" sz="1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fr-FR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fr-FR" sz="135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Baby-sitter </a:t>
                      </a:r>
                      <a:r>
                        <a:rPr lang="fr-FR" sz="135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(garde d’enfants)</a:t>
                      </a:r>
                    </a:p>
                    <a:p>
                      <a:pPr algn="l"/>
                      <a:endParaRPr lang="fr-FR" sz="1200" kern="1200" dirty="0" smtClean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>
                      <a:noFill/>
                    </a:lnT>
                    <a:noFill/>
                  </a:tcPr>
                </a:tc>
              </a:tr>
            </a:tbl>
          </a:graphicData>
        </a:graphic>
      </p:graphicFrame>
      <p:graphicFrame>
        <p:nvGraphicFramePr>
          <p:cNvPr id="72" name="Tableau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003180"/>
              </p:ext>
            </p:extLst>
          </p:nvPr>
        </p:nvGraphicFramePr>
        <p:xfrm>
          <a:off x="600464" y="7131011"/>
          <a:ext cx="2869787" cy="1508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69787"/>
              </a:tblGrid>
              <a:tr h="130305">
                <a:tc>
                  <a:txBody>
                    <a:bodyPr/>
                    <a:lstStyle/>
                    <a:p>
                      <a:pPr algn="l"/>
                      <a:r>
                        <a:rPr lang="fr-MA" sz="16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Langues</a:t>
                      </a:r>
                      <a:r>
                        <a:rPr lang="fr-MA" sz="1600" b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sz="1600" b="1" kern="1200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0305">
                <a:tc>
                  <a:txBody>
                    <a:bodyPr/>
                    <a:lstStyle/>
                    <a:p>
                      <a:pPr algn="l"/>
                      <a:r>
                        <a:rPr lang="fr-MA" sz="140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Français</a:t>
                      </a:r>
                      <a:endParaRPr lang="fr-FR" sz="140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130305">
                <a:tc>
                  <a:txBody>
                    <a:bodyPr/>
                    <a:lstStyle/>
                    <a:p>
                      <a:pPr algn="l"/>
                      <a:r>
                        <a:rPr lang="fr-MA" sz="140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Anglais</a:t>
                      </a:r>
                      <a:endParaRPr lang="fr-FR" sz="140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</a:tr>
              <a:tr h="130305">
                <a:tc>
                  <a:txBody>
                    <a:bodyPr/>
                    <a:lstStyle/>
                    <a:p>
                      <a:pPr algn="l"/>
                      <a:endParaRPr lang="fr-FR" sz="140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</a:tr>
              <a:tr h="127409">
                <a:tc>
                  <a:txBody>
                    <a:bodyPr/>
                    <a:lstStyle/>
                    <a:p>
                      <a:pPr algn="l"/>
                      <a:endParaRPr lang="fr-FR" sz="1100" kern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  <p:sp>
        <p:nvSpPr>
          <p:cNvPr id="74" name="Ellipse 73"/>
          <p:cNvSpPr/>
          <p:nvPr/>
        </p:nvSpPr>
        <p:spPr>
          <a:xfrm>
            <a:off x="2536503" y="7537411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6" name="Ellipse 75"/>
          <p:cNvSpPr/>
          <p:nvPr/>
        </p:nvSpPr>
        <p:spPr>
          <a:xfrm>
            <a:off x="2695253" y="7537411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8" name="Ellipse 77"/>
          <p:cNvSpPr/>
          <p:nvPr/>
        </p:nvSpPr>
        <p:spPr>
          <a:xfrm>
            <a:off x="2854003" y="7537411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9" name="Ellipse 78"/>
          <p:cNvSpPr/>
          <p:nvPr/>
        </p:nvSpPr>
        <p:spPr>
          <a:xfrm>
            <a:off x="3017775" y="7537411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0" name="Ellipse 79"/>
          <p:cNvSpPr/>
          <p:nvPr/>
        </p:nvSpPr>
        <p:spPr>
          <a:xfrm>
            <a:off x="3191872" y="7537411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1" name="Ellipse 80"/>
          <p:cNvSpPr/>
          <p:nvPr/>
        </p:nvSpPr>
        <p:spPr>
          <a:xfrm>
            <a:off x="2536503" y="7795365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2" name="Ellipse 81"/>
          <p:cNvSpPr/>
          <p:nvPr/>
        </p:nvSpPr>
        <p:spPr>
          <a:xfrm>
            <a:off x="2695253" y="7795365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13" name="Tableau 1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466166"/>
              </p:ext>
            </p:extLst>
          </p:nvPr>
        </p:nvGraphicFramePr>
        <p:xfrm>
          <a:off x="3857658" y="7131011"/>
          <a:ext cx="2872133" cy="1432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2133"/>
              </a:tblGrid>
              <a:tr h="130305">
                <a:tc>
                  <a:txBody>
                    <a:bodyPr/>
                    <a:lstStyle/>
                    <a:p>
                      <a:pPr algn="l"/>
                      <a:r>
                        <a:rPr lang="fr-FR" sz="16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PERSONALLITE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0305">
                <a:tc>
                  <a:txBody>
                    <a:bodyPr/>
                    <a:lstStyle/>
                    <a:p>
                      <a:pPr algn="l"/>
                      <a:r>
                        <a:rPr lang="fr-FR" sz="120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Leadership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130305">
                <a:tc>
                  <a:txBody>
                    <a:bodyPr/>
                    <a:lstStyle/>
                    <a:p>
                      <a:pPr algn="l"/>
                      <a:r>
                        <a:rPr lang="fr-MA" sz="120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Capacité d’apprentissage</a:t>
                      </a:r>
                      <a:endParaRPr lang="fr-FR" sz="120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</a:tr>
              <a:tr h="130305">
                <a:tc>
                  <a:txBody>
                    <a:bodyPr/>
                    <a:lstStyle/>
                    <a:p>
                      <a:pPr algn="l"/>
                      <a:r>
                        <a:rPr lang="fr-FR" sz="120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Sens de l’écoute</a:t>
                      </a:r>
                    </a:p>
                  </a:txBody>
                  <a:tcPr anchor="ctr">
                    <a:noFill/>
                  </a:tcPr>
                </a:tc>
              </a:tr>
              <a:tr h="127409">
                <a:tc>
                  <a:txBody>
                    <a:bodyPr/>
                    <a:lstStyle/>
                    <a:p>
                      <a:pPr algn="l"/>
                      <a:r>
                        <a:rPr lang="fr-MA" sz="120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Capacité</a:t>
                      </a:r>
                      <a:r>
                        <a:rPr lang="fr-MA" sz="120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d’adaptation</a:t>
                      </a:r>
                      <a:endParaRPr lang="fr-FR" sz="120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  <p:sp>
        <p:nvSpPr>
          <p:cNvPr id="114" name="Ellipse 113"/>
          <p:cNvSpPr/>
          <p:nvPr/>
        </p:nvSpPr>
        <p:spPr>
          <a:xfrm>
            <a:off x="5475456" y="7537411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5" name="Ellipse 114"/>
          <p:cNvSpPr/>
          <p:nvPr/>
        </p:nvSpPr>
        <p:spPr>
          <a:xfrm>
            <a:off x="5634206" y="7537411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6" name="Ellipse 115"/>
          <p:cNvSpPr/>
          <p:nvPr/>
        </p:nvSpPr>
        <p:spPr>
          <a:xfrm>
            <a:off x="5792956" y="7537411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7" name="Ellipse 116"/>
          <p:cNvSpPr/>
          <p:nvPr/>
        </p:nvSpPr>
        <p:spPr>
          <a:xfrm>
            <a:off x="5956728" y="7537411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8" name="Ellipse 117"/>
          <p:cNvSpPr/>
          <p:nvPr/>
        </p:nvSpPr>
        <p:spPr>
          <a:xfrm>
            <a:off x="6130825" y="7537411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9" name="Ellipse 118"/>
          <p:cNvSpPr/>
          <p:nvPr/>
        </p:nvSpPr>
        <p:spPr>
          <a:xfrm>
            <a:off x="5475456" y="7795365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0" name="Ellipse 119"/>
          <p:cNvSpPr/>
          <p:nvPr/>
        </p:nvSpPr>
        <p:spPr>
          <a:xfrm>
            <a:off x="5634206" y="7795365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1" name="Ellipse 120"/>
          <p:cNvSpPr/>
          <p:nvPr/>
        </p:nvSpPr>
        <p:spPr>
          <a:xfrm>
            <a:off x="5792956" y="7795365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2" name="Ellipse 121"/>
          <p:cNvSpPr/>
          <p:nvPr/>
        </p:nvSpPr>
        <p:spPr>
          <a:xfrm>
            <a:off x="5956728" y="7795365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3" name="Ellipse 122"/>
          <p:cNvSpPr/>
          <p:nvPr/>
        </p:nvSpPr>
        <p:spPr>
          <a:xfrm>
            <a:off x="5475456" y="8060352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4" name="Ellipse 123"/>
          <p:cNvSpPr/>
          <p:nvPr/>
        </p:nvSpPr>
        <p:spPr>
          <a:xfrm>
            <a:off x="5634206" y="8060352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5" name="Ellipse 124"/>
          <p:cNvSpPr/>
          <p:nvPr/>
        </p:nvSpPr>
        <p:spPr>
          <a:xfrm>
            <a:off x="5792956" y="8060352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6" name="Ellipse 125"/>
          <p:cNvSpPr/>
          <p:nvPr/>
        </p:nvSpPr>
        <p:spPr>
          <a:xfrm>
            <a:off x="5956728" y="8060352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7" name="Ellipse 126"/>
          <p:cNvSpPr/>
          <p:nvPr/>
        </p:nvSpPr>
        <p:spPr>
          <a:xfrm>
            <a:off x="6130825" y="8060352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8" name="Ellipse 127"/>
          <p:cNvSpPr/>
          <p:nvPr/>
        </p:nvSpPr>
        <p:spPr>
          <a:xfrm>
            <a:off x="5475456" y="8333812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9" name="Ellipse 128"/>
          <p:cNvSpPr/>
          <p:nvPr/>
        </p:nvSpPr>
        <p:spPr>
          <a:xfrm>
            <a:off x="5634206" y="8333812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0" name="Ellipse 129"/>
          <p:cNvSpPr/>
          <p:nvPr/>
        </p:nvSpPr>
        <p:spPr>
          <a:xfrm>
            <a:off x="5792956" y="8333812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1" name="Ellipse 130"/>
          <p:cNvSpPr/>
          <p:nvPr/>
        </p:nvSpPr>
        <p:spPr>
          <a:xfrm>
            <a:off x="5956728" y="8333812"/>
            <a:ext cx="104931" cy="1029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4" name="Connecteur droit 13"/>
          <p:cNvCxnSpPr/>
          <p:nvPr/>
        </p:nvCxnSpPr>
        <p:spPr>
          <a:xfrm>
            <a:off x="411481" y="2898841"/>
            <a:ext cx="0" cy="8500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Connecteur droit 131"/>
          <p:cNvCxnSpPr/>
          <p:nvPr/>
        </p:nvCxnSpPr>
        <p:spPr>
          <a:xfrm>
            <a:off x="435270" y="5195421"/>
            <a:ext cx="0" cy="25999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necteur droit 132"/>
          <p:cNvCxnSpPr/>
          <p:nvPr/>
        </p:nvCxnSpPr>
        <p:spPr>
          <a:xfrm>
            <a:off x="442254" y="7436154"/>
            <a:ext cx="0" cy="1066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Larme 16"/>
          <p:cNvSpPr/>
          <p:nvPr/>
        </p:nvSpPr>
        <p:spPr>
          <a:xfrm>
            <a:off x="332237" y="2641534"/>
            <a:ext cx="173736" cy="174021"/>
          </a:xfrm>
          <a:prstGeom prst="teardrop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4" name="Larme 133"/>
          <p:cNvSpPr/>
          <p:nvPr/>
        </p:nvSpPr>
        <p:spPr>
          <a:xfrm>
            <a:off x="348402" y="4791320"/>
            <a:ext cx="173736" cy="174021"/>
          </a:xfrm>
          <a:prstGeom prst="teardrop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5" name="Larme 134"/>
          <p:cNvSpPr/>
          <p:nvPr/>
        </p:nvSpPr>
        <p:spPr>
          <a:xfrm>
            <a:off x="357562" y="7196305"/>
            <a:ext cx="173736" cy="174021"/>
          </a:xfrm>
          <a:prstGeom prst="teardrop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7" name="Larme 136"/>
          <p:cNvSpPr/>
          <p:nvPr/>
        </p:nvSpPr>
        <p:spPr>
          <a:xfrm>
            <a:off x="3577222" y="7203338"/>
            <a:ext cx="173736" cy="174021"/>
          </a:xfrm>
          <a:prstGeom prst="teardrop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8" name="Connecteur droit 137"/>
          <p:cNvCxnSpPr/>
          <p:nvPr/>
        </p:nvCxnSpPr>
        <p:spPr>
          <a:xfrm>
            <a:off x="3663954" y="7436154"/>
            <a:ext cx="0" cy="1066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Ruban vers le haut 138"/>
          <p:cNvSpPr/>
          <p:nvPr/>
        </p:nvSpPr>
        <p:spPr>
          <a:xfrm>
            <a:off x="1251771" y="1866928"/>
            <a:ext cx="4436960" cy="585982"/>
          </a:xfrm>
          <a:prstGeom prst="ribbon2">
            <a:avLst>
              <a:gd name="adj1" fmla="val 24024"/>
              <a:gd name="adj2" fmla="val 75000"/>
            </a:avLst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MA" dirty="0" smtClean="0"/>
              <a:t>La discipline dans le travail</a:t>
            </a:r>
            <a:endParaRPr lang="fr-FR" dirty="0"/>
          </a:p>
        </p:txBody>
      </p:sp>
      <p:graphicFrame>
        <p:nvGraphicFramePr>
          <p:cNvPr id="141" name="Tableau 1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967117"/>
              </p:ext>
            </p:extLst>
          </p:nvPr>
        </p:nvGraphicFramePr>
        <p:xfrm>
          <a:off x="4574219" y="261892"/>
          <a:ext cx="2155572" cy="169926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785418"/>
                <a:gridCol w="1370154"/>
              </a:tblGrid>
              <a:tr h="0">
                <a:tc gridSpan="2">
                  <a:txBody>
                    <a:bodyPr/>
                    <a:lstStyle/>
                    <a:p>
                      <a:pPr algn="l"/>
                      <a:r>
                        <a:rPr lang="fr-FR" sz="1400" dirty="0" smtClean="0"/>
                        <a:t>Contact</a:t>
                      </a:r>
                      <a:endParaRPr lang="fr-FR" sz="1400" dirty="0"/>
                    </a:p>
                  </a:txBody>
                  <a:tcPr marL="60266" marR="60266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Futura Medium" charset="0"/>
                        <a:cs typeface="Futura Medium" charset="0"/>
                      </a:endParaRPr>
                    </a:p>
                  </a:txBody>
                  <a:tcPr marL="60266" marR="60266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0266" marR="60266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03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Futura Medium" charset="0"/>
                          <a:cs typeface="Futura Medium" charset="0"/>
                        </a:rPr>
                        <a:t>Adresse : </a:t>
                      </a:r>
                    </a:p>
                  </a:txBody>
                  <a:tcPr marL="60266" marR="60266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MA" sz="1400" b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Futura Medium" charset="0"/>
                          <a:cs typeface="Futura Medium" charset="0"/>
                        </a:rPr>
                        <a:t>Oulfa</a:t>
                      </a:r>
                      <a:r>
                        <a:rPr lang="fr-MA" sz="1400" b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Futura Medium" charset="0"/>
                          <a:cs typeface="Futura Medium" charset="0"/>
                        </a:rPr>
                        <a:t>-/Casablanca</a:t>
                      </a:r>
                    </a:p>
                  </a:txBody>
                  <a:tcPr marL="60266" marR="60266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07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Futura Medium" charset="0"/>
                          <a:cs typeface="Futura Medium" charset="0"/>
                        </a:rPr>
                        <a:t>Mobile :</a:t>
                      </a:r>
                    </a:p>
                  </a:txBody>
                  <a:tcPr marL="60266" marR="60266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50" b="1" kern="1200" cap="all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0645761051</a:t>
                      </a:r>
                      <a:endParaRPr lang="fr-FR" sz="1350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fr-FR" sz="14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Futura Medium" charset="0"/>
                        <a:cs typeface="Futura Medium" charset="0"/>
                      </a:endParaRPr>
                    </a:p>
                  </a:txBody>
                  <a:tcPr marL="60266" marR="60266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2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b="0">
                          <a:solidFill>
                            <a:schemeClr val="bg1"/>
                          </a:solidFill>
                          <a:effectLst/>
                          <a:latin typeface="+mn-lt"/>
                          <a:ea typeface="Futura Medium" charset="0"/>
                          <a:cs typeface="Futura Medium" charset="0"/>
                        </a:rPr>
                        <a:t>Email : </a:t>
                      </a:r>
                    </a:p>
                  </a:txBody>
                  <a:tcPr marL="60266" marR="60266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b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Futura Medium" charset="0"/>
                          <a:cs typeface="Futura Medium" charset="0"/>
                        </a:rPr>
                        <a:t>marcellesaly@gmail</a:t>
                      </a:r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Futura Medium" charset="0"/>
                          <a:cs typeface="Futura Medium" charset="0"/>
                        </a:rPr>
                        <a:t>. Com</a:t>
                      </a:r>
                      <a:endParaRPr lang="fr-FR" sz="14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Futura Medium" charset="0"/>
                        <a:cs typeface="Futura Medium" charset="0"/>
                      </a:endParaRPr>
                    </a:p>
                  </a:txBody>
                  <a:tcPr marL="60266" marR="60266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3" name="Tableau 1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1334034"/>
              </p:ext>
            </p:extLst>
          </p:nvPr>
        </p:nvGraphicFramePr>
        <p:xfrm>
          <a:off x="209279" y="100172"/>
          <a:ext cx="2749655" cy="19858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9655"/>
              </a:tblGrid>
              <a:tr h="1985804">
                <a:tc>
                  <a:txBody>
                    <a:bodyPr/>
                    <a:lstStyle/>
                    <a:p>
                      <a:r>
                        <a:rPr lang="fr-FR" sz="1400" b="1" i="0" kern="1200" dirty="0" smtClean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TCHEMENE DEAZO SALY MARCELLE</a:t>
                      </a:r>
                    </a:p>
                    <a:p>
                      <a:endParaRPr lang="fr-FR" sz="1350" b="1" i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FR" sz="1350" b="1" i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35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Dynamique, Sociable, très courtoise, avec un grand désir de progresser.</a:t>
                      </a:r>
                      <a:endParaRPr lang="fr-FR" sz="135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fr-FR" sz="1200" kern="1200" baseline="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4" name="Tableau 1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041802"/>
              </p:ext>
            </p:extLst>
          </p:nvPr>
        </p:nvGraphicFramePr>
        <p:xfrm>
          <a:off x="600463" y="8664627"/>
          <a:ext cx="5964436" cy="1021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64436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fr-FR" sz="1600" b="1" dirty="0" smtClean="0">
                          <a:solidFill>
                            <a:schemeClr val="accent1"/>
                          </a:solidFill>
                        </a:rPr>
                        <a:t>INFOS EN +</a:t>
                      </a:r>
                      <a:endParaRPr lang="fr-FR" sz="1600" b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MA" sz="140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Connaissance basique de </a:t>
                      </a:r>
                      <a:r>
                        <a:rPr lang="fr-MA" sz="1400" kern="1200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word</a:t>
                      </a:r>
                      <a:r>
                        <a:rPr lang="fr-MA" sz="1400" kern="12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ainsi que celle de l’outil informatique . J’aime lire et faire la cuisine.</a:t>
                      </a:r>
                    </a:p>
                    <a:p>
                      <a:pPr algn="l"/>
                      <a:r>
                        <a:rPr lang="fr-MA" sz="1100" kern="1200" baseline="0" dirty="0" smtClean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</a:t>
                      </a:r>
                      <a:endParaRPr lang="en-GB" sz="1100" kern="1200" baseline="0" dirty="0" smtClean="0">
                        <a:solidFill>
                          <a:srgbClr val="7F7F7F"/>
                        </a:solidFill>
                        <a:effectLst/>
                        <a:latin typeface="+mn-lt"/>
                        <a:ea typeface="Cambria"/>
                        <a:cs typeface="Calibri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</a:tbl>
          </a:graphicData>
        </a:graphic>
      </p:graphicFrame>
      <p:sp>
        <p:nvSpPr>
          <p:cNvPr id="145" name="Larme 144"/>
          <p:cNvSpPr/>
          <p:nvPr/>
        </p:nvSpPr>
        <p:spPr>
          <a:xfrm>
            <a:off x="357562" y="8748306"/>
            <a:ext cx="173736" cy="174021"/>
          </a:xfrm>
          <a:prstGeom prst="teardrop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-937549" y="73036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cxnSp>
        <p:nvCxnSpPr>
          <p:cNvPr id="146" name="Connecteur droit 145"/>
          <p:cNvCxnSpPr/>
          <p:nvPr/>
        </p:nvCxnSpPr>
        <p:spPr>
          <a:xfrm>
            <a:off x="435270" y="8987752"/>
            <a:ext cx="0" cy="3546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37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</TotalTime>
  <Words>126</Words>
  <Application>Microsoft Office PowerPoint</Application>
  <PresentationFormat>Format A4 (210 x 297 mm)</PresentationFormat>
  <Paragraphs>38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Cambria</vt:lpstr>
      <vt:lpstr>Futura Medium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yao donald wilfried n'dri</cp:lastModifiedBy>
  <cp:revision>36</cp:revision>
  <dcterms:created xsi:type="dcterms:W3CDTF">2016-07-14T06:32:57Z</dcterms:created>
  <dcterms:modified xsi:type="dcterms:W3CDTF">2018-11-23T15:27:22Z</dcterms:modified>
</cp:coreProperties>
</file>